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F40AAD8-895E-4CBF-B3AF-658AF8FD896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187624" y="979303"/>
            <a:ext cx="604867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482" y="941816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ctr" eaLnBrk="1">
              <a:buClrTx/>
              <a:buSz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14.- Desglosé de la Ley de Ingresos por total  de ingreso por concepto de cuotas y aportaciones de seguridad social,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es-MX" altLang="es-MX" dirty="0" smtClean="0">
                <a:solidFill>
                  <a:srgbClr val="000000"/>
                </a:solidFill>
                <a:hlinkClick r:id="rId5"/>
              </a:rPr>
              <a:t>www.torreon.gob.mx/transparencia/infoficio.cfm</a:t>
            </a:r>
            <a:r>
              <a:rPr lang="es-MX" altLang="es-MX" dirty="0" smtClean="0">
                <a:solidFill>
                  <a:srgbClr val="000000"/>
                </a:solidFill>
              </a:rPr>
              <a:t> </a:t>
            </a: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54" y="2204864"/>
            <a:ext cx="7222372" cy="406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260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17</cp:revision>
  <dcterms:created xsi:type="dcterms:W3CDTF">2016-05-27T14:26:58Z</dcterms:created>
  <dcterms:modified xsi:type="dcterms:W3CDTF">2017-04-26T15:52:16Z</dcterms:modified>
</cp:coreProperties>
</file>